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dvyTHZTxo" TargetMode="External"/><Relationship Id="rId2" Type="http://schemas.openxmlformats.org/officeDocument/2006/relationships/hyperlink" Target="http://www.bioplek.org/techniekonderbouw/preparaa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lAFSo7YE3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maak je een preparaat?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Thema 3</a:t>
            </a:r>
          </a:p>
          <a:p>
            <a:r>
              <a:rPr lang="nl-NL" dirty="0" smtClean="0"/>
              <a:t>Basisstof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4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23775" y="1660358"/>
            <a:ext cx="7724900" cy="4872789"/>
          </a:xfrm>
        </p:spPr>
        <p:txBody>
          <a:bodyPr>
            <a:normAutofit/>
          </a:bodyPr>
          <a:lstStyle/>
          <a:p>
            <a:r>
              <a:rPr lang="nl-NL" dirty="0" smtClean="0"/>
              <a:t>1. Doe één druppel water </a:t>
            </a:r>
            <a:r>
              <a:rPr lang="nl-NL" dirty="0"/>
              <a:t>(soms kleurstof</a:t>
            </a:r>
            <a:r>
              <a:rPr lang="nl-NL" dirty="0" smtClean="0"/>
              <a:t>) op een objectglaasje</a:t>
            </a:r>
          </a:p>
          <a:p>
            <a:r>
              <a:rPr lang="nl-NL" dirty="0" smtClean="0"/>
              <a:t>2. Leg je voorwerp in de druppel met behulp van een pincet</a:t>
            </a:r>
          </a:p>
          <a:p>
            <a:r>
              <a:rPr lang="nl-NL" dirty="0" smtClean="0"/>
              <a:t>3. Zet een dekglaasje met de zijkant schuin tegen de druppel water.</a:t>
            </a:r>
          </a:p>
          <a:p>
            <a:r>
              <a:rPr lang="nl-NL" dirty="0" smtClean="0"/>
              <a:t>4. laat met behulp van een prepareernaald het dekglaasje langzaam op het voorwerp zakken.</a:t>
            </a:r>
          </a:p>
          <a:p>
            <a:r>
              <a:rPr lang="nl-NL" dirty="0" smtClean="0"/>
              <a:t>Haal teveel water weg met papier. </a:t>
            </a:r>
          </a:p>
          <a:p>
            <a:r>
              <a:rPr lang="nl-NL" dirty="0" smtClean="0"/>
              <a:t>Bij te weinig water leg je een druppel tegen het dekglaasje aan, het water wordt eronder gezogen.</a:t>
            </a:r>
            <a:endParaRPr lang="nl-NL" dirty="0"/>
          </a:p>
        </p:txBody>
      </p:sp>
      <p:pic>
        <p:nvPicPr>
          <p:cNvPr id="1026" name="Picture 2" descr="http://www.microbiologie.info/images/microscopisch%20onderzoek/dekglasprepara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3585159"/>
            <a:ext cx="3598364" cy="176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ijnbiologie.weebly.com/uploads/1/1/1/6/11169311/1356599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5354053"/>
            <a:ext cx="1576177" cy="143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2.ytimg.com/vi/UnIKAOTFp_I/mqdefaul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4" t="-702" r="527" b="33333"/>
          <a:stretch/>
        </p:blipFill>
        <p:spPr bwMode="auto">
          <a:xfrm>
            <a:off x="8992225" y="2151312"/>
            <a:ext cx="2286001" cy="115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3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maak je een preparaat?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Hier zie je hoe je een preparaat moet maken.</a:t>
            </a:r>
            <a:r>
              <a:rPr lang="nl-NL" dirty="0" smtClean="0"/>
              <a:t> </a:t>
            </a:r>
          </a:p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www.bioplek.org/techniekonderbouw/preparaat.html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www.youtube.com/watch?v=IHdvyTHZTxo</a:t>
            </a:r>
            <a:r>
              <a:rPr lang="nl-NL" dirty="0" smtClean="0"/>
              <a:t> (2.29 min door leerlingen)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www.youtube.com/watch?v=IlAFSo7YE3A</a:t>
            </a:r>
            <a:r>
              <a:rPr lang="nl-NL" dirty="0" smtClean="0"/>
              <a:t>  (2.39min)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782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u="sng" dirty="0" smtClean="0"/>
              <a:t>Je voorwerp ligt dubbelgeklapt</a:t>
            </a:r>
            <a:r>
              <a:rPr lang="nl-NL" dirty="0" smtClean="0"/>
              <a:t>: opnieuw proberen (of een stukje zoeken wat goed is in je preparaat)</a:t>
            </a:r>
          </a:p>
          <a:p>
            <a:r>
              <a:rPr lang="nl-NL" u="sng" dirty="0" smtClean="0"/>
              <a:t>Er zijn luchtbellen zichtbaar</a:t>
            </a:r>
            <a:r>
              <a:rPr lang="nl-NL" dirty="0" smtClean="0"/>
              <a:t>: opnieuw proberen (of kijk, als het kan, naast de luchtbellen)</a:t>
            </a:r>
            <a:endParaRPr lang="nl-NL" dirty="0"/>
          </a:p>
        </p:txBody>
      </p:sp>
      <p:sp>
        <p:nvSpPr>
          <p:cNvPr id="4" name="AutoShape 2" descr="Afbeeldingsresultaat voor luchtbellen in prepara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36" y="4112100"/>
            <a:ext cx="2580773" cy="2112488"/>
          </a:xfrm>
          <a:prstGeom prst="rect">
            <a:avLst/>
          </a:prstGeom>
        </p:spPr>
      </p:pic>
      <p:pic>
        <p:nvPicPr>
          <p:cNvPr id="2058" name="Picture 10" descr="https://i.ytimg.com/vi/hyeOlaMQgEA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91" y="4628626"/>
            <a:ext cx="1918996" cy="107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pixabay.com/static/uploads/photo/2012/09/28/05/57/grid-58326_960_7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284368" y="541939"/>
            <a:ext cx="1564417" cy="208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752088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51</TotalTime>
  <Words>167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Druppel</vt:lpstr>
      <vt:lpstr>Hoe maak je een preparaat?</vt:lpstr>
      <vt:lpstr>Stappen:</vt:lpstr>
      <vt:lpstr>Hoe maak je een preparaat?</vt:lpstr>
      <vt:lpstr>Problemen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maak je een preparaat?</dc:title>
  <dc:creator>Sloot-van Linder, ATM (Sandra)</dc:creator>
  <cp:lastModifiedBy>Sloot-van Linder, ATM (Sandra)</cp:lastModifiedBy>
  <cp:revision>5</cp:revision>
  <dcterms:created xsi:type="dcterms:W3CDTF">2016-01-29T14:09:06Z</dcterms:created>
  <dcterms:modified xsi:type="dcterms:W3CDTF">2016-01-29T15:00:27Z</dcterms:modified>
</cp:coreProperties>
</file>